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93" r:id="rId2"/>
    <p:sldId id="295" r:id="rId3"/>
    <p:sldId id="294" r:id="rId4"/>
    <p:sldId id="291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0033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30F05F-622B-4D1A-B2AB-0094F5EC197D}" type="datetimeFigureOut">
              <a:rPr lang="zh-CN" altLang="en-US" smtClean="0"/>
              <a:pPr/>
              <a:t>2017-9-5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534E9D-CF64-4800-B8D7-219AD7CA0E0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099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813685"/>
            <a:ext cx="7886728" cy="1829761"/>
          </a:xfrm>
        </p:spPr>
        <p:txBody>
          <a:bodyPr>
            <a:noAutofit/>
          </a:bodyPr>
          <a:lstStyle/>
          <a:p>
            <a:pPr algn="ctr"/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*4.7  N</a:t>
            </a: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为复合数的</a:t>
            </a:r>
            <a:r>
              <a:rPr lang="en-US" altLang="zh-CN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FFT</a:t>
            </a: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算法</a:t>
            </a:r>
            <a:r>
              <a:rPr lang="en-US" altLang="zh-CN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——</a:t>
            </a: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混合基</a:t>
            </a:r>
            <a:r>
              <a:rPr lang="en-US" altLang="zh-CN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FFT</a:t>
            </a:r>
            <a:r>
              <a:rPr lang="zh-CN" altLang="en-US" sz="2800" dirty="0" smtClean="0"/>
              <a:t/>
            </a:r>
            <a:br>
              <a:rPr lang="zh-CN" altLang="en-US" sz="2800" dirty="0" smtClean="0"/>
            </a:b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zh-CN" altLang="en-US" sz="2800" dirty="0" smtClean="0"/>
              <a:t/>
            </a:r>
            <a:br>
              <a:rPr lang="zh-CN" altLang="en-US" sz="2800" dirty="0" smtClean="0"/>
            </a:b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endParaRPr lang="zh-CN" altLang="en-US" sz="2800" dirty="0">
              <a:solidFill>
                <a:schemeClr val="tx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2910" y="785794"/>
            <a:ext cx="73468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</a:t>
            </a:r>
            <a:r>
              <a:rPr lang="en-US" altLang="zh-CN" sz="2400" b="1" dirty="0" smtClean="0"/>
              <a:t>4.1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试用混合基</a:t>
            </a:r>
            <a:r>
              <a:rPr lang="en-US" altLang="zh-CN" sz="2400" b="1" dirty="0" smtClean="0"/>
              <a:t>FFT</a:t>
            </a:r>
            <a:r>
              <a:rPr lang="zh-CN" altLang="en-US" sz="2400" b="1" dirty="0" smtClean="0"/>
              <a:t>算法求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=30</a:t>
            </a:r>
            <a:r>
              <a:rPr lang="zh-CN" altLang="en-US" sz="2400" b="1" dirty="0" smtClean="0"/>
              <a:t>的结果，并画出流图。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DSP程佩青课件\064937-01 数字信号处理教程（第四版）(经典版) 40571-9\CTP\TU\4T23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83472" y="357166"/>
            <a:ext cx="5603238" cy="610978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684</TotalTime>
  <Words>21</Words>
  <Application>Microsoft Office PowerPoint</Application>
  <PresentationFormat>全屏显示(4:3)</PresentationFormat>
  <Paragraphs>4</Paragraphs>
  <Slides>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5" baseType="lpstr">
      <vt:lpstr>Concourse</vt:lpstr>
      <vt:lpstr>   *4.7  N为复合数的FFT算法——混合基FFT    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101</cp:revision>
  <dcterms:created xsi:type="dcterms:W3CDTF">2017-07-17T10:44:10Z</dcterms:created>
  <dcterms:modified xsi:type="dcterms:W3CDTF">2017-09-05T08:27:20Z</dcterms:modified>
</cp:coreProperties>
</file>

<file path=docProps/thumbnail.jpeg>
</file>